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3" r:id="rId14"/>
    <p:sldId id="326" r:id="rId15"/>
    <p:sldId id="325" r:id="rId16"/>
    <p:sldId id="327" r:id="rId17"/>
    <p:sldId id="324" r:id="rId18"/>
    <p:sldId id="329" r:id="rId19"/>
    <p:sldId id="268" r:id="rId20"/>
    <p:sldId id="269" r:id="rId21"/>
    <p:sldId id="270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71" r:id="rId31"/>
    <p:sldId id="272" r:id="rId32"/>
    <p:sldId id="306" r:id="rId33"/>
    <p:sldId id="307" r:id="rId34"/>
    <p:sldId id="308" r:id="rId35"/>
    <p:sldId id="309" r:id="rId36"/>
    <p:sldId id="310" r:id="rId37"/>
    <p:sldId id="296" r:id="rId38"/>
    <p:sldId id="304" r:id="rId39"/>
    <p:sldId id="295" r:id="rId40"/>
    <p:sldId id="297" r:id="rId41"/>
    <p:sldId id="298" r:id="rId42"/>
    <p:sldId id="301" r:id="rId43"/>
    <p:sldId id="302" r:id="rId44"/>
    <p:sldId id="303" r:id="rId45"/>
    <p:sldId id="299" r:id="rId46"/>
    <p:sldId id="300" r:id="rId47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Slides that I thought about sharing</a:t>
            </a:r>
            <a:r>
              <a:rPr lang="en-US" baseline="0" dirty="0" smtClean="0"/>
              <a:t> are still there in case you ask me about something I already thought of.</a:t>
            </a:r>
          </a:p>
          <a:p>
            <a:endParaRPr lang="en-US" dirty="0" smtClean="0"/>
          </a:p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</a:p>
          <a:p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</a:p>
          <a:p>
            <a:endParaRPr lang="en-US" baseline="0" dirty="0" smtClean="0"/>
          </a:p>
          <a:p>
            <a:r>
              <a:rPr lang="en-US" sz="3600" strike="noStrike" baseline="0" dirty="0" smtClean="0"/>
              <a:t>Ask he flew without even a single lesson?</a:t>
            </a:r>
            <a:endParaRPr lang="en-US" sz="3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Speed on the trainer translated linearly from your </a:t>
            </a:r>
            <a:r>
              <a:rPr lang="en-US" i="1" dirty="0" smtClean="0"/>
              <a:t>unchanging</a:t>
            </a:r>
            <a:r>
              <a:rPr lang="en-US" dirty="0" smtClean="0"/>
              <a:t> maximum speed to zero, right?  </a:t>
            </a:r>
            <a:r>
              <a:rPr lang="en-US" b="1" dirty="0" smtClean="0"/>
              <a:t>That is not what you are going to see!  Ask to see my math-centric explanation.</a:t>
            </a:r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smtClean="0"/>
              <a:t>This </a:t>
            </a:r>
            <a:r>
              <a:rPr lang="en-US" dirty="0" smtClean="0"/>
              <a:t>diversion brought back the enjoyment of cycling to me.  It brought variations from winds, temperatures, and altitude into the basement.  I also enjoy programming and relearning math.  [from a high school junior, Gabe Wu]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2225</Words>
  <Application>Microsoft Office PowerPoint</Application>
  <PresentationFormat>Custom</PresentationFormat>
  <Paragraphs>466</Paragraphs>
  <Slides>46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249</cp:revision>
  <dcterms:created xsi:type="dcterms:W3CDTF">2022-12-24T11:04:31Z</dcterms:created>
  <dcterms:modified xsi:type="dcterms:W3CDTF">2024-01-12T18:13:07Z</dcterms:modified>
</cp:coreProperties>
</file>